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Roboto" panose="020B0604020202020204" charset="0"/>
      <p:regular r:id="rId25"/>
      <p:bold r:id="rId26"/>
      <p:italic r:id="rId27"/>
      <p:boldItalic r:id="rId28"/>
    </p:embeddedFont>
    <p:embeddedFont>
      <p:font typeface="Roboto Black" panose="020B0604020202020204" charset="0"/>
      <p:bold r:id="rId29"/>
      <p:boldItalic r:id="rId30"/>
    </p:embeddedFont>
    <p:embeddedFont>
      <p:font typeface="Roboto Medium" panose="020B0604020202020204" charset="0"/>
      <p:regular r:id="rId31"/>
      <p:bold r:id="rId32"/>
      <p:italic r:id="rId33"/>
      <p:boldItalic r:id="rId34"/>
    </p:embeddedFont>
    <p:embeddedFont>
      <p:font typeface="Roboto Thin" panose="020B0604020202020204" charset="0"/>
      <p:regular r:id="rId35"/>
      <p:bold r:id="rId36"/>
      <p:italic r:id="rId37"/>
      <p:boldItalic r:id="rId38"/>
    </p:embeddedFont>
    <p:embeddedFont>
      <p:font typeface="Roboto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92A2DA-32CC-4C94-8F0E-B02D81B9B05B}">
  <a:tblStyle styleId="{B592A2DA-32CC-4C94-8F0E-B02D81B9B0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70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517865" y="3914501"/>
            <a:ext cx="21082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By: </a:t>
            </a: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Moaaz</a:t>
            </a: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Niazi</a:t>
            </a:r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 smtClean="0">
                <a:solidFill>
                  <a:schemeClr val="dk1"/>
                </a:solidFill>
              </a:rPr>
              <a:t>[Weak hash easily cracked with John]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</a:t>
            </a: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John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was used to crack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simple hash found on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webserver secret folder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John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provided access to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network share for webserver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where malicious payload was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delivered to exploit the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webserver. This exploit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provided us with a shell to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capture the flag</a:t>
            </a: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John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--wordlist=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usr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/share/wordlists/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rockyou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.txt hash.txt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11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155000" y="675975"/>
            <a:ext cx="8826204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200" dirty="0"/>
              <a:t>Port scans took place from 17:39 to </a:t>
            </a:r>
            <a:r>
              <a:rPr lang="en-US" sz="1200" dirty="0" smtClean="0"/>
              <a:t>17:41</a:t>
            </a:r>
          </a:p>
          <a:p>
            <a:pPr marL="320040" lvl="0" indent="-167640">
              <a:buSzPts val="1200"/>
              <a:buChar char="●"/>
            </a:pPr>
            <a:r>
              <a:rPr lang="en-US" sz="1200" dirty="0"/>
              <a:t>In this short period there were almost 150k </a:t>
            </a:r>
            <a:r>
              <a:rPr lang="en-US" sz="1200" dirty="0" smtClean="0"/>
              <a:t>packets exchanged</a:t>
            </a:r>
          </a:p>
          <a:p>
            <a:pPr marL="320040" lvl="0" indent="-167640">
              <a:buSzPts val="1200"/>
              <a:buChar char="●"/>
            </a:pPr>
            <a:r>
              <a:rPr lang="en-US" sz="1200" dirty="0"/>
              <a:t>The graph shows linear packet counts with exception to open ports / ports uncommonly used for web traffic were targeted indicating a scan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99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43" y="1487424"/>
            <a:ext cx="4502061" cy="33802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16" y="1487424"/>
            <a:ext cx="3914863" cy="333132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579700" y="741300"/>
            <a:ext cx="7527980" cy="9717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200" dirty="0" smtClean="0"/>
              <a:t>At 00:39 </a:t>
            </a:r>
            <a:r>
              <a:rPr lang="en-US" sz="1200" dirty="0"/>
              <a:t>requests were made to access secret </a:t>
            </a:r>
            <a:r>
              <a:rPr lang="en-US" sz="1200" dirty="0" smtClean="0"/>
              <a:t>folder</a:t>
            </a:r>
          </a:p>
          <a:p>
            <a:pPr marL="320040" lvl="0" indent="-167640">
              <a:buSzPts val="1200"/>
              <a:buChar char="●"/>
            </a:pPr>
            <a:r>
              <a:rPr lang="en-US" sz="1200" dirty="0"/>
              <a:t>Full contents access was requested </a:t>
            </a:r>
            <a:endParaRPr lang="en-US" sz="1200" dirty="0" smtClean="0"/>
          </a:p>
          <a:p>
            <a:pPr marL="152400" lvl="0">
              <a:buSzPts val="1200"/>
            </a:pPr>
            <a:r>
              <a:rPr lang="en-US" sz="1200" dirty="0" smtClean="0"/>
              <a:t>● </a:t>
            </a:r>
            <a:r>
              <a:rPr lang="en-US" sz="1200" dirty="0"/>
              <a:t>Only 1 file was contained in the folder, but it contained hash information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96" y="960069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49" y="1510063"/>
            <a:ext cx="7448550" cy="1438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50" y="2948338"/>
            <a:ext cx="74104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Analysis: Uncovering the Brute Force Attack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201236" y="570426"/>
            <a:ext cx="5791200" cy="672972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200" dirty="0"/>
              <a:t>2 million attempts were made to brute force the secret </a:t>
            </a:r>
            <a:r>
              <a:rPr lang="en-US" sz="1200" dirty="0" smtClean="0"/>
              <a:t>folder</a:t>
            </a:r>
          </a:p>
          <a:p>
            <a:pPr marL="320040" lvl="0" indent="-167640">
              <a:buSzPts val="1200"/>
              <a:buChar char="●"/>
            </a:pPr>
            <a:r>
              <a:rPr lang="en-US" sz="1200" dirty="0"/>
              <a:t>The attacker took 1.5 attempts to gain the password indicative of weak password found in common wordlists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6" y="74130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86" y="1414272"/>
            <a:ext cx="8634183" cy="313442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262196" y="665398"/>
            <a:ext cx="8668512" cy="861759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>
              <a:buSzPts val="1200"/>
              <a:buChar char="●"/>
            </a:pPr>
            <a:r>
              <a:rPr lang="en-US" sz="1200" dirty="0"/>
              <a:t>6 requests were made to the </a:t>
            </a:r>
            <a:r>
              <a:rPr lang="en-US" sz="1200" dirty="0" smtClean="0"/>
              <a:t>WebDAV </a:t>
            </a:r>
            <a:r>
              <a:rPr lang="en-US" sz="1200" dirty="0"/>
              <a:t>server as only 1 file existed it was accessed 1 time – also contained a </a:t>
            </a:r>
            <a:r>
              <a:rPr lang="en-US" sz="1200" dirty="0" smtClean="0"/>
              <a:t>hash</a:t>
            </a:r>
          </a:p>
          <a:p>
            <a:pPr marL="320040" lvl="0" indent="-167640">
              <a:buSzPts val="1200"/>
              <a:buChar char="●"/>
            </a:pPr>
            <a:r>
              <a:rPr lang="en-US" sz="1200" dirty="0"/>
              <a:t>The attacker exfiltrated this file and in turn uploaded a single file entitled shell.php which contained code creating a reverse tcp connection to attacker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96" y="665398"/>
            <a:ext cx="505900" cy="541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6" y="1527157"/>
            <a:ext cx="6945052" cy="33323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16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620876" cy="330405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port scans</a:t>
            </a:r>
            <a:r>
              <a:rPr lang="en" sz="1400" dirty="0" smtClean="0"/>
              <a:t>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An </a:t>
            </a:r>
            <a:r>
              <a:rPr lang="en-US" sz="1400" dirty="0"/>
              <a:t>alert triggered for any request </a:t>
            </a:r>
            <a:r>
              <a:rPr lang="en-US" sz="1400" dirty="0" smtClean="0"/>
              <a:t>traffic targeting </a:t>
            </a:r>
            <a:r>
              <a:rPr lang="en-US" sz="1400" dirty="0"/>
              <a:t>a port other than 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threshold would you set to activate this alarm</a:t>
            </a:r>
            <a:r>
              <a:rPr lang="en" sz="1400" dirty="0" smtClean="0"/>
              <a:t>?</a:t>
            </a:r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As </a:t>
            </a:r>
            <a:r>
              <a:rPr lang="en-US" sz="1400" dirty="0"/>
              <a:t>the ports are closed the </a:t>
            </a:r>
            <a:r>
              <a:rPr lang="en-US" sz="1400" dirty="0" smtClean="0"/>
              <a:t>threshold would </a:t>
            </a:r>
            <a:r>
              <a:rPr lang="en-US" sz="1400" dirty="0"/>
              <a:t>need to be single </a:t>
            </a:r>
            <a:r>
              <a:rPr lang="en-US" sz="1400" dirty="0" smtClean="0"/>
              <a:t>digit with </a:t>
            </a:r>
            <a:r>
              <a:rPr lang="en-US" sz="1400" dirty="0"/>
              <a:t>at </a:t>
            </a:r>
            <a:r>
              <a:rPr lang="en-US" sz="1400" dirty="0" smtClean="0"/>
              <a:t>least 5 </a:t>
            </a:r>
            <a:r>
              <a:rPr lang="en-US" sz="1400" dirty="0"/>
              <a:t>additional ports included as </a:t>
            </a:r>
            <a:r>
              <a:rPr lang="en-US" sz="1400" dirty="0" smtClean="0"/>
              <a:t>novice attacker </a:t>
            </a:r>
            <a:r>
              <a:rPr lang="en-US" sz="1400" dirty="0"/>
              <a:t>likely would check for </a:t>
            </a:r>
            <a:r>
              <a:rPr lang="en-US" sz="1400" dirty="0" smtClean="0"/>
              <a:t>all ports</a:t>
            </a:r>
            <a:endParaRPr lang="en-US"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567472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configurations can be set on the host to mitigate port scans</a:t>
            </a:r>
            <a:r>
              <a:rPr lang="en" sz="1400" dirty="0" smtClean="0"/>
              <a:t>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Limit </a:t>
            </a:r>
            <a:r>
              <a:rPr lang="en-US" sz="1400" dirty="0"/>
              <a:t>server response to requests to </a:t>
            </a:r>
            <a:r>
              <a:rPr lang="en-US" sz="1400" dirty="0" smtClean="0"/>
              <a:t>be limited </a:t>
            </a:r>
            <a:r>
              <a:rPr lang="en-US" sz="1400" dirty="0"/>
              <a:t>to 80 only with drop on any </a:t>
            </a:r>
            <a:r>
              <a:rPr lang="en-US" sz="1400" dirty="0" smtClean="0"/>
              <a:t>other port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lang="en" sz="1400" dirty="0" smtClean="0"/>
          </a:p>
          <a:p>
            <a:pPr lvl="0">
              <a:buClr>
                <a:schemeClr val="dk1"/>
              </a:buClr>
              <a:buSzPts val="1100"/>
            </a:pPr>
            <a:r>
              <a:rPr lang="en-US" sz="1400" b="1" dirty="0" smtClean="0"/>
              <a:t>Answer: </a:t>
            </a:r>
            <a:r>
              <a:rPr lang="en-US" sz="1400" dirty="0" smtClean="0"/>
              <a:t>Solution </a:t>
            </a:r>
            <a:r>
              <a:rPr lang="en-US" sz="1400" dirty="0"/>
              <a:t>would only </a:t>
            </a:r>
            <a:r>
              <a:rPr lang="en-US" sz="1400" dirty="0" smtClean="0"/>
              <a:t>require configuration of </a:t>
            </a:r>
            <a:r>
              <a:rPr lang="en-US" sz="1400" dirty="0"/>
              <a:t>ICMP request blocking on all </a:t>
            </a:r>
            <a:r>
              <a:rPr lang="en-US" sz="1400" dirty="0" smtClean="0"/>
              <a:t>ports except </a:t>
            </a:r>
            <a:r>
              <a:rPr lang="en-US" sz="1400" dirty="0"/>
              <a:t>80 as required </a:t>
            </a:r>
            <a:r>
              <a:rPr lang="en-US" sz="1400" dirty="0" smtClean="0"/>
              <a:t>for functionality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5" name="Google Shape;1215;p7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0" y="1604700"/>
            <a:ext cx="44668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unauthorized access?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Block </a:t>
            </a:r>
            <a:r>
              <a:rPr lang="en-US" sz="1400" dirty="0"/>
              <a:t>all remote traffic to specific directories altogether as they do not reduce functionality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Upon </a:t>
            </a:r>
            <a:r>
              <a:rPr lang="en-US" sz="1400" dirty="0"/>
              <a:t>successful ability to locate directory an alert should be triggered to SOC team for evaluation</a:t>
            </a: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594550"/>
            <a:ext cx="4567472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unwanted access?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/>
              <a:t>Again basically blocking remote access to folders and locations not required for functionality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required command lines. 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Solution </a:t>
            </a:r>
            <a:r>
              <a:rPr lang="en-US" sz="1400" dirty="0"/>
              <a:t>requires configuration to remove access remotely and should only be available though specific credential with geolocation validation</a:t>
            </a:r>
            <a:endParaRPr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brute force attacks?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Alert </a:t>
            </a:r>
            <a:r>
              <a:rPr lang="en-US" sz="1400" dirty="0"/>
              <a:t>to email SOC team when possible brute force activity is identified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Limitation </a:t>
            </a:r>
            <a:r>
              <a:rPr lang="en-US" sz="1400" dirty="0"/>
              <a:t>on invalid login attempts set to 5 within 1 minute to trigger alert</a:t>
            </a: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brute force attacks?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Login </a:t>
            </a:r>
            <a:r>
              <a:rPr lang="en-US" sz="1400" dirty="0"/>
              <a:t>requirements can be increased to require multifactor authentication which would eliminate brute force ability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Set </a:t>
            </a:r>
            <a:r>
              <a:rPr lang="en-US" sz="1400" dirty="0"/>
              <a:t>mobile device authentication token with 6-digit numerical code set to expire every 60 seconds</a:t>
            </a: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1" name="Google Shape;1231;p73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access to this directory?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Email </a:t>
            </a:r>
            <a:r>
              <a:rPr lang="en-US" sz="1400" dirty="0"/>
              <a:t>to SOC manager directly when any activity is detected on </a:t>
            </a:r>
            <a:r>
              <a:rPr lang="en-US" sz="1400" dirty="0" smtClean="0"/>
              <a:t>WebDAV </a:t>
            </a:r>
            <a:r>
              <a:rPr lang="en-US" sz="1400" dirty="0"/>
              <a:t>server as it should only be used by 1 </a:t>
            </a:r>
            <a:r>
              <a:rPr lang="en-US" sz="1400" dirty="0" smtClean="0"/>
              <a:t>individual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Guilty </a:t>
            </a:r>
            <a:r>
              <a:rPr lang="en-US" sz="1400" dirty="0"/>
              <a:t>on first offense as the ramifications of unauthorized access with read/write ability is devastating </a:t>
            </a: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control access?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This </a:t>
            </a:r>
            <a:r>
              <a:rPr lang="en-US" sz="1400" dirty="0"/>
              <a:t>issue is one that bypasses the SOC team and would fall directly on management to isolate and identify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line(s). 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Set </a:t>
            </a:r>
            <a:r>
              <a:rPr lang="en-US" sz="1400" dirty="0"/>
              <a:t>alert and require authorization to write into </a:t>
            </a:r>
            <a:r>
              <a:rPr lang="en-US" sz="1400" dirty="0" smtClean="0"/>
              <a:t>WebDAV </a:t>
            </a:r>
            <a:r>
              <a:rPr lang="en-US" sz="1400" dirty="0"/>
              <a:t>directory; consider multifactor authentication as well</a:t>
            </a:r>
            <a:endParaRPr sz="1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kind of alarm can be set to detect future file uploads?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Simple </a:t>
            </a:r>
            <a:r>
              <a:rPr lang="en-US" sz="1400" dirty="0"/>
              <a:t>alert to SOC team anytime directory and folder are modified in any manner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What threshold would you set to activate this alarm?</a:t>
            </a:r>
            <a:endParaRPr sz="1400" dirty="0"/>
          </a:p>
          <a:p>
            <a:pPr lvl="0">
              <a:buClr>
                <a:schemeClr val="dk1"/>
              </a:buClr>
              <a:buSzPts val="1100"/>
            </a:pPr>
            <a:r>
              <a:rPr lang="en-US" sz="1400" b="1" dirty="0" smtClean="0"/>
              <a:t>Answer: </a:t>
            </a:r>
            <a:r>
              <a:rPr lang="en-US" sz="1400" dirty="0" smtClean="0"/>
              <a:t>Another </a:t>
            </a:r>
            <a:r>
              <a:rPr lang="en-US" sz="1400" dirty="0"/>
              <a:t>serious vulnerability concern; therefore, upon detection, alert should be triggered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What configuration can be set on the host to block file uploads?</a:t>
            </a:r>
            <a:endParaRPr sz="1400" dirty="0"/>
          </a:p>
          <a:p>
            <a:pPr lvl="0"/>
            <a:r>
              <a:rPr lang="en-US" sz="1400" b="1" dirty="0" smtClean="0"/>
              <a:t>Answer: </a:t>
            </a:r>
            <a:r>
              <a:rPr lang="en-US" sz="1400" dirty="0" smtClean="0"/>
              <a:t>Remote </a:t>
            </a:r>
            <a:r>
              <a:rPr lang="en-US" sz="1400" dirty="0"/>
              <a:t>access to uploads should be strictly disabled as </a:t>
            </a:r>
            <a:r>
              <a:rPr lang="en-US" sz="1400" dirty="0" smtClean="0"/>
              <a:t>VPN </a:t>
            </a:r>
            <a:r>
              <a:rPr lang="en-US" sz="1400" dirty="0"/>
              <a:t>to internal network is possible to satisfy authorized access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Describe the solution. If possible, provide the required command line. </a:t>
            </a:r>
            <a:endParaRPr sz="1400" dirty="0"/>
          </a:p>
          <a:p>
            <a:pPr lvl="0">
              <a:buClr>
                <a:schemeClr val="dk1"/>
              </a:buClr>
              <a:buSzPts val="1100"/>
            </a:pPr>
            <a:r>
              <a:rPr lang="en-US" sz="1400" b="1" dirty="0" smtClean="0"/>
              <a:t>Answer: </a:t>
            </a:r>
            <a:r>
              <a:rPr lang="en-US" sz="1400" dirty="0" smtClean="0"/>
              <a:t>Set </a:t>
            </a:r>
            <a:r>
              <a:rPr lang="en-US" sz="1400" dirty="0"/>
              <a:t>strict internal network access to file uploads of any kind with zero exceptions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6912864" y="910475"/>
            <a:ext cx="2231136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</a:t>
            </a:r>
            <a:r>
              <a:rPr lang="en" dirty="0" smtClean="0"/>
              <a:t>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</a:t>
            </a:r>
            <a:r>
              <a:rPr lang="en" dirty="0" smtClean="0"/>
              <a:t>: 172.17.196.209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</a:t>
            </a:r>
            <a:r>
              <a:rPr lang="en" dirty="0" smtClean="0"/>
              <a:t>: 10.0.0.1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</a:t>
            </a:r>
            <a:r>
              <a:rPr lang="en" dirty="0" smtClean="0"/>
              <a:t>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dirty="0" smtClean="0"/>
              <a:t>: Windows XP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ML-RefVm-684427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</a:t>
            </a:r>
            <a:r>
              <a:rPr lang="en" dirty="0" smtClean="0"/>
              <a:t>: 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OS:</a:t>
            </a:r>
            <a:r>
              <a:rPr lang="en-US" dirty="0"/>
              <a:t> </a:t>
            </a:r>
            <a:r>
              <a:rPr lang="en-US" dirty="0" smtClean="0"/>
              <a:t>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Kali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</a:t>
            </a:r>
            <a:r>
              <a:rPr lang="en" dirty="0" smtClean="0"/>
              <a:t>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dirty="0" smtClean="0"/>
              <a:t>: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ELK Server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</a:t>
            </a:r>
            <a:r>
              <a:rPr lang="en" dirty="0" smtClean="0"/>
              <a:t>: 192.168.1.105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</a:t>
            </a:r>
            <a:r>
              <a:rPr lang="en" dirty="0" smtClean="0"/>
              <a:t>: Ubuntu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</a:t>
            </a:r>
            <a:r>
              <a:rPr lang="en" dirty="0" smtClean="0"/>
              <a:t>: Capstone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0" y="910475"/>
            <a:ext cx="6105525" cy="3733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589082620"/>
              </p:ext>
            </p:extLst>
          </p:nvPr>
        </p:nvGraphicFramePr>
        <p:xfrm>
          <a:off x="419800" y="1198750"/>
          <a:ext cx="8346600" cy="3577125"/>
        </p:xfrm>
        <a:graphic>
          <a:graphicData uri="http://schemas.openxmlformats.org/drawingml/2006/table">
            <a:tbl>
              <a:tblPr>
                <a:noFill/>
                <a:tableStyleId>{B592A2DA-32CC-4C94-8F0E-B02D81B9B05B}</a:tableStyleId>
              </a:tblPr>
              <a:tblGrid>
                <a:gridCol w="278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Microsoft Windows 10 Server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i-FI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 VM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 VM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Ubuntu Linux VM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2946692462"/>
              </p:ext>
            </p:extLst>
          </p:nvPr>
        </p:nvGraphicFramePr>
        <p:xfrm>
          <a:off x="276247" y="1009387"/>
          <a:ext cx="8591505" cy="3899526"/>
        </p:xfrm>
        <a:graphic>
          <a:graphicData uri="http://schemas.openxmlformats.org/drawingml/2006/table">
            <a:tbl>
              <a:tblPr>
                <a:noFill/>
                <a:tableStyleId>{B592A2DA-32CC-4C94-8F0E-B02D81B9B05B}</a:tableStyleId>
              </a:tblPr>
              <a:tblGrid>
                <a:gridCol w="2863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63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38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21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31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exists. Otherwise, use the common name.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i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do.</a:t>
                      </a:r>
                      <a:endParaRPr sz="1200"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31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/>
                        <a:t>NMAP port scanning enabled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scan without limitation 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blocks in place allows high level of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recon capability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identify not only ports but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type of server and services as well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 versions to aid in recon</a:t>
                      </a: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8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Hydra Brute force without limitation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Although noisy it is possible 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endlessly scan the webserver 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as many credentials as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possible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impact of being able to brute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 a server endlessly is self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explanatory; especially if proper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alerts are not in play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31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Easily cracked hashes with weak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Readily available wordlists can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crack the weak hashes used by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personnel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only takes one weak password to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 access and allow time to sniff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smtClean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out administrative control 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Exploitation: </a:t>
            </a:r>
            <a:r>
              <a:rPr lang="en" dirty="0" smtClean="0"/>
              <a:t>[Recon with NMAP]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/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Detailed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NMAP scan of the Capstone virtual machine showed open ports on 22 and 80. </a:t>
            </a:r>
            <a:endParaRPr lang="en-US" sz="1200" dirty="0" smtClean="0">
              <a:latin typeface="Roboto" panose="020B0604020202020204" charset="0"/>
              <a:ea typeface="Roboto" panose="020B0604020202020204" charset="0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 smtClean="0">
                <a:latin typeface="Roboto" panose="020B0604020202020204" charset="0"/>
                <a:ea typeface="Roboto" panose="020B0604020202020204" charset="0"/>
              </a:rPr>
              <a:t>22 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did not seem like a viable target so 80 was chosen as there would have been more vulnerabilities to gain access. </a:t>
            </a:r>
            <a:endParaRPr sz="12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With the information gathered from allowed scanning we were able to determine type of server and operating system information in order to determine best course of action to attack. </a:t>
            </a:r>
            <a:endParaRPr sz="12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sz="1200" dirty="0" smtClean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[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Nmap –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Pn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–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sC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–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sV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–p- -- open 192.168.1.0/24 –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</a:rPr>
              <a:t>oA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 lab</a:t>
            </a:r>
            <a:endParaRPr sz="12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 smtClean="0">
                <a:solidFill>
                  <a:schemeClr val="dk1"/>
                </a:solidFill>
              </a:rPr>
              <a:t>[HYDRA – webserver brute force]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</a:t>
            </a: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HYDRA was used to brute force access to admin account as no security measure prevented this action. </a:t>
            </a:r>
            <a:endParaRPr sz="12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</a:rPr>
              <a:t>HYDRA allowed access to webserver secret folder which in turn provided information we can then use to gain additional access to achieve our goal </a:t>
            </a:r>
            <a:endParaRPr sz="12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Hydra –l 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ashton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–P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usr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/share/wordlists/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rockyou</a:t>
            </a:r>
            <a:endParaRPr lang="en-US" sz="12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.txt 192.168.1.105 http-get</a:t>
            </a: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company_folders</a:t>
            </a:r>
            <a:r>
              <a: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/</a:t>
            </a:r>
            <a:r>
              <a:rPr lang="en-US" sz="1200" dirty="0" err="1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secret_fol</a:t>
            </a:r>
            <a:endParaRPr lang="en-US" sz="12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lvl="0">
              <a:lnSpc>
                <a:spcPct val="115000"/>
              </a:lnSpc>
            </a:pPr>
            <a:r>
              <a:rPr lang="en-US" sz="1200" dirty="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der</a:t>
            </a:r>
            <a:endParaRPr sz="1200" dirty="0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5977</TotalTime>
  <Words>1381</Words>
  <Application>Microsoft Office PowerPoint</Application>
  <PresentationFormat>On-screen Show (16:9)</PresentationFormat>
  <Paragraphs>223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Roboto</vt:lpstr>
      <vt:lpstr>Arial</vt:lpstr>
      <vt:lpstr>Roboto Black</vt:lpstr>
      <vt:lpstr>Roboto Medium</vt:lpstr>
      <vt:lpstr>Roboto Thin</vt:lpstr>
      <vt:lpstr>Roboto Light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[Recon with NMAP]</vt:lpstr>
      <vt:lpstr>Exploitation: [HYDRA – webserver brute force]</vt:lpstr>
      <vt:lpstr>Exploitation: [Weak hash easily cracked with John]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dc:creator>User</dc:creator>
  <cp:lastModifiedBy>User</cp:lastModifiedBy>
  <cp:revision>18</cp:revision>
  <dcterms:modified xsi:type="dcterms:W3CDTF">2021-09-12T03:16:56Z</dcterms:modified>
</cp:coreProperties>
</file>